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DC1B9-E2D3-45B1-AD77-0D40619E6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7F123C-DC45-48E5-A22F-9CF902470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F60CA-DABF-4C5B-9909-CD683300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12A8D-9E3D-4460-AB0E-1161965DA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92DCE-5741-42FD-98F2-596D3EE7E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0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7AB01-2B2B-4A5C-8C74-39C62118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381132-6632-448E-99D9-AAB12292E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D781A-1066-4508-9F54-88880EE9C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8FFF5-E1B5-4443-B26A-BDB2F6A9A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4D1FC-56B7-4CFA-8E84-AB0225B8E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747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A4EB74-C56F-4F23-BB33-53782F5FFA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10C7B-041A-448C-80B9-07E7EE8F84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F35AB-E06C-4051-B401-16A42D0BA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70C9A-F0F4-469C-802D-45E217181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35855-A1F7-4D75-9C43-70252E11B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328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C638D-C289-44D8-983F-58A212A04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3D86F-1E04-4AA7-B269-FC5F90C13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D8683-51BB-44FB-94C6-EF66E13B8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7A90FF-582F-48F7-8482-F04983CC0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125F25-56E0-4622-99E6-D8A18D01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77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BF6BE-A3E3-43D0-B79F-C54F3DEAA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DD1D7-D8B5-4BC7-A63E-31144CD41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D866A-FEC0-4D97-B4CA-797BA7366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B2A00-1B83-40B1-BD95-C8387F74B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3A90F-BEC1-4442-B065-D1B2FC46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544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6E46F-FBC5-4FB8-BC2E-9B69E8E29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86BBD-0BED-4712-833C-F7F93D570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C785F7-DBF9-4B24-A302-5634A6640C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56670E-DFB6-487D-AD55-02A0346AD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3E794E-89DE-4440-B3DC-6B8E24D3E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30E51-501D-453B-9324-E2C072EBE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471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F0699-23EC-431A-B4E2-E097457BF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7CCE9-EBB3-42D8-8A8D-49C2552F5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B27F9-629C-4BC7-A049-2314DAB03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3F1AEB-FF61-4318-9B6C-EB172D58C0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D94A29-3DC8-4D22-8369-948BDDAB2B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1B02F9-172F-400B-BE19-138541707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E8A59B-591D-4834-BA4E-3EFF648C5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7AAF83-8132-47D4-B1C0-74666E0A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301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369F9-76CE-40CF-BBC2-FFF99F52B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A9A2A9-DE1E-43F7-94D8-16845E8AA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B56029-CD45-41C5-8303-BD1B430F2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F49B66-404D-4568-A763-5A5C61636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796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CE15C7-C51B-4B2B-8E45-7CB6D4E01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16BCDA-361F-48AC-B260-40D48216A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A877F-ED7F-414D-80CC-61CB39D97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213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EDE94-A178-4920-A76D-1DCB858EF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963D3-34D0-47BF-A791-89AF3F8C2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9D142D-1712-487B-92C4-89DB1A600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F1E705-29A7-4950-A9E0-9EB780964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9A14A4-97EC-4FE3-9E3B-0D0ADDC37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095379-5973-4FFB-9B8F-BB52F974A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1777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D85E5-CAE7-411F-B367-C72701B9F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E936A0-EFBC-4474-B25B-43EB8C9F9E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D3AE47-360F-4F73-97E1-C62A7BA03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B465C7-A492-4E45-ACB3-4ACD5DDEE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96D84A-5098-4805-9053-317D1BECF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94CC55-C243-4237-B58F-101DA900E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952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A1B6C11-6D44-4328-93A4-1EF6BC2FBA7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557606-4D07-4DAD-AAF8-7C07FC076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155E0-0F93-4211-B071-594F616E5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68947-A1F2-4EB7-A821-F3C0DF92A5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891EF-23DD-417D-B193-AEC22B37F29B}" type="datetimeFigureOut">
              <a:rPr lang="fr-FR" smtClean="0"/>
              <a:t>22/01/2021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014A8-C538-4550-A0BE-37E0F5F3C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A62CE-ADC1-49DD-B989-865C68AC8A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F3569-9B03-46CA-AE84-852C956F27EC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987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865C2-1803-4A36-8AAC-341B86A534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28C93E-57DB-46CB-A31F-1BA49619F6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5598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Alicia GASSER</dc:creator>
  <cp:lastModifiedBy>Bambou CHARRE</cp:lastModifiedBy>
  <cp:revision>1</cp:revision>
  <dcterms:created xsi:type="dcterms:W3CDTF">2020-11-19T13:44:00Z</dcterms:created>
  <dcterms:modified xsi:type="dcterms:W3CDTF">2021-01-22T10:24:22Z</dcterms:modified>
</cp:coreProperties>
</file>